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5" r:id="rId5"/>
    <p:sldId id="267" r:id="rId6"/>
    <p:sldId id="268" r:id="rId7"/>
    <p:sldId id="269" r:id="rId8"/>
    <p:sldId id="270" r:id="rId9"/>
    <p:sldId id="266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9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89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06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046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873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40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899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66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66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99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05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242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65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26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24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19EDB-7186-4453-A46A-D1C2CAD28D80}" type="datetimeFigureOut">
              <a:rPr lang="pl-PL" smtClean="0"/>
              <a:t>2015-10-06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9501AB-7B6A-48D5-8265-D4A9E8166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826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System Operacyjny Windows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Przedstawia Mateusz Bałdyga kl. 1 „D”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319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Aplikacje </a:t>
            </a:r>
            <a:r>
              <a:rPr lang="pl-PL" dirty="0" smtClean="0"/>
              <a:t>w systemie Windows.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Internet Explorer jest jednym z nich to przeglądarka którą chyba każdy zna. </a:t>
            </a:r>
            <a:endParaRPr lang="pl-PL" dirty="0" smtClean="0"/>
          </a:p>
          <a:p>
            <a:r>
              <a:rPr lang="pl-PL" dirty="0" smtClean="0"/>
              <a:t>Windows </a:t>
            </a:r>
            <a:r>
              <a:rPr lang="pl-PL" dirty="0" smtClean="0"/>
              <a:t>Media Player </a:t>
            </a:r>
            <a:r>
              <a:rPr lang="pl-PL" dirty="0" smtClean="0"/>
              <a:t>- na </a:t>
            </a:r>
            <a:r>
              <a:rPr lang="pl-PL" dirty="0" smtClean="0"/>
              <a:t>lekcjach informatyki w szkole podstawowej spotkaliśmy się z nim </a:t>
            </a:r>
            <a:r>
              <a:rPr lang="pl-PL" dirty="0" smtClean="0"/>
              <a:t>również. Służy </a:t>
            </a:r>
            <a:r>
              <a:rPr lang="pl-PL" dirty="0" smtClean="0"/>
              <a:t>do odtwarzania plików </a:t>
            </a:r>
            <a:r>
              <a:rPr lang="pl-PL" dirty="0" smtClean="0"/>
              <a:t>multimedialnych </a:t>
            </a:r>
            <a:br>
              <a:rPr lang="pl-PL" dirty="0" smtClean="0"/>
            </a:br>
            <a:r>
              <a:rPr lang="pl-PL" dirty="0" smtClean="0"/>
              <a:t>z naszego </a:t>
            </a:r>
            <a:r>
              <a:rPr lang="pl-PL" dirty="0" smtClean="0"/>
              <a:t>komputera. </a:t>
            </a:r>
            <a:endParaRPr lang="pl-PL" dirty="0" smtClean="0"/>
          </a:p>
          <a:p>
            <a:r>
              <a:rPr lang="pl-PL" dirty="0" smtClean="0"/>
              <a:t>Ostatnią  </a:t>
            </a:r>
            <a:r>
              <a:rPr lang="pl-PL" dirty="0" smtClean="0"/>
              <a:t>aplikacją jest Outlook Express czyli poczta elektroniczna.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58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Bezpieczeństwo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Bezpieczeństwo było od wielu lat tą cechą systemów Windows, która powodowała pojawienie się ożywionych debat. Zdarzało się nawet, że sam producent systemów Windows padał ofiarą ataków (ostatni raz w roku 2000). Programem chroniącym przed nie </a:t>
            </a:r>
            <a:r>
              <a:rPr lang="pl-PL" dirty="0" smtClean="0"/>
              <a:t>pożądanym </a:t>
            </a:r>
            <a:r>
              <a:rPr lang="pl-PL" dirty="0" smtClean="0"/>
              <a:t>oprogramowaniem jest stworzony przez Microsoft Windows </a:t>
            </a:r>
            <a:r>
              <a:rPr lang="pl-PL" dirty="0" err="1" smtClean="0"/>
              <a:t>Defender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942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Oprogramowanie do emulacji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58900"/>
            <a:ext cx="12192000" cy="549910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Emulacja zezwala na uruchamianie programów napisanych dla systemów Windows bez konieczności uruchamiania samego systemu. Część z tych programów to:</a:t>
            </a:r>
          </a:p>
          <a:p>
            <a:endParaRPr lang="pl-PL" dirty="0" smtClean="0"/>
          </a:p>
          <a:p>
            <a:r>
              <a:rPr lang="pl-PL" dirty="0" smtClean="0"/>
              <a:t>    </a:t>
            </a:r>
            <a:r>
              <a:rPr lang="pl-PL" dirty="0" err="1" smtClean="0"/>
              <a:t>CrossOver</a:t>
            </a:r>
            <a:r>
              <a:rPr lang="pl-PL" dirty="0" smtClean="0"/>
              <a:t> Office – komercyjna wersja Wine z zestawem licencjonowanych czcionek. Podmioty, które stworzyły projekt są również regularnymi uczestnikami prac nad Wine, a ich działania koncentrują się na umożliwieniu uruchamiania pod Wine oficjalnie obsługiwanych przez Windows aplikacji.</a:t>
            </a:r>
          </a:p>
          <a:p>
            <a:r>
              <a:rPr lang="pl-PL" dirty="0" smtClean="0"/>
              <a:t>    </a:t>
            </a:r>
            <a:r>
              <a:rPr lang="pl-PL" dirty="0" err="1" smtClean="0"/>
              <a:t>Cedega</a:t>
            </a:r>
            <a:r>
              <a:rPr lang="pl-PL" dirty="0" smtClean="0"/>
              <a:t>, wcześniej znana pod nazwą </a:t>
            </a:r>
            <a:r>
              <a:rPr lang="pl-PL" dirty="0" err="1" smtClean="0"/>
              <a:t>WineX</a:t>
            </a:r>
            <a:r>
              <a:rPr lang="pl-PL" dirty="0" smtClean="0"/>
              <a:t> – odgałęzienie Wine opracowywane przez firmę </a:t>
            </a:r>
            <a:r>
              <a:rPr lang="pl-PL" dirty="0" err="1" smtClean="0"/>
              <a:t>TransGaming</a:t>
            </a:r>
            <a:r>
              <a:rPr lang="pl-PL" dirty="0" smtClean="0"/>
              <a:t> Technologies, którego przeznaczeniem jest umożliwienie uruchamiania gier przeznaczonych dla systemu Windows w systemach GNU/Linux.</a:t>
            </a:r>
          </a:p>
          <a:p>
            <a:r>
              <a:rPr lang="pl-PL" dirty="0" smtClean="0"/>
              <a:t>    Project David – ambitny i kontrowersyjny projekt zmierzający do pełnej emulacji programów Windows pod kontrolą innych systemów operacyjnych.</a:t>
            </a:r>
          </a:p>
          <a:p>
            <a:r>
              <a:rPr lang="pl-PL" dirty="0" smtClean="0"/>
              <a:t>    </a:t>
            </a:r>
            <a:r>
              <a:rPr lang="pl-PL" dirty="0" err="1" smtClean="0"/>
              <a:t>Parallels</a:t>
            </a:r>
            <a:r>
              <a:rPr lang="pl-PL" dirty="0" smtClean="0"/>
              <a:t> Workstation – projekt firmy </a:t>
            </a:r>
            <a:r>
              <a:rPr lang="pl-PL" dirty="0" err="1" smtClean="0"/>
              <a:t>Parallels</a:t>
            </a:r>
            <a:r>
              <a:rPr lang="pl-PL" dirty="0" smtClean="0"/>
              <a:t>, Inc.</a:t>
            </a:r>
          </a:p>
          <a:p>
            <a:r>
              <a:rPr lang="pl-PL" dirty="0" smtClean="0"/>
              <a:t>    Microsoft Virtual PC – przeznaczony dla systemów operacyjnych Mac OS X zestaw aplikacji, którego rozwój w dotychczasowej formie został wstrzymany w roku 2006. Aktualnie spotyka się nazwę Virtual PC w odniesieniu do oprogramowania </a:t>
            </a:r>
            <a:r>
              <a:rPr lang="pl-PL" dirty="0" err="1" smtClean="0"/>
              <a:t>wirtualizacyjnego</a:t>
            </a:r>
            <a:r>
              <a:rPr lang="pl-PL" dirty="0" smtClean="0"/>
              <a:t>. Program stworzyła firma </a:t>
            </a:r>
            <a:r>
              <a:rPr lang="pl-PL" dirty="0" err="1" smtClean="0"/>
              <a:t>Connectix</a:t>
            </a:r>
            <a:r>
              <a:rPr lang="pl-PL" dirty="0" smtClean="0"/>
              <a:t>, po czym została przejęta przez Microsoft. Virtual PC dla środowiska Mac OS emuluje zachowanie 32-bitowych procesorów serii x86, wskutek czego możliwe jest za jego pomocą korzystanie z systemów operacyjnych dla PC; głównie jednak stosowany jest do emulacji systemu operacyjnego Windows.</a:t>
            </a:r>
          </a:p>
          <a:p>
            <a:r>
              <a:rPr lang="pl-PL" dirty="0" smtClean="0"/>
              <a:t>    </a:t>
            </a:r>
            <a:r>
              <a:rPr lang="pl-PL" dirty="0" err="1" smtClean="0"/>
              <a:t>Darwine</a:t>
            </a:r>
            <a:r>
              <a:rPr lang="pl-PL" dirty="0" smtClean="0"/>
              <a:t> – projekt, którego założeniem jest stworzenie portów dla Wine (jak i innych narzędzi) i rozwijanie ich tak, by systemy operacyjne Darwin i Mac OS X mogły uruchamiać oprogramowanie Microsoft Windows. Kolejnym założeniem projektu jest umożliwienie kompatybilności API 32-bitowych programów Windows na poziomie kodu źródłowego aplikacji.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928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Popularność </a:t>
            </a:r>
            <a:r>
              <a:rPr lang="pl-PL" dirty="0"/>
              <a:t>s</a:t>
            </a:r>
            <a:r>
              <a:rPr lang="pl-PL" dirty="0" smtClean="0"/>
              <a:t>ystemu operacyjnego w Polsce i na świecie.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We wrześniu 2012 systemy z rodziny Microsoft Windows były zainstalowane na 83,37% komputerów na świecie. Natomiast dane dla Polski wskazują poziom 95,34% na okres 15-21 października 2012.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3087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Moja ocena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Moim zdaniem Windows jest jednym z wielkich sukcesów Microsoftu. Jako system operacyjny sprawuje się bardzo dobrze z przyjemnością używam wersji 8.1.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771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Opracowane na podstawie wiadomości z Wikipedii.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3347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5000">
        <p15:prstTrans prst="fallOver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Twórca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Twórcą tego systemu operacyjnego jest firma </a:t>
            </a:r>
            <a:r>
              <a:rPr lang="pl-PL" dirty="0" smtClean="0"/>
              <a:t>Microsoft </a:t>
            </a:r>
            <a:r>
              <a:rPr lang="pl-PL" dirty="0"/>
              <a:t>o</a:t>
            </a:r>
            <a:r>
              <a:rPr lang="pl-PL" dirty="0" smtClean="0"/>
              <a:t>d </a:t>
            </a:r>
            <a:r>
              <a:rPr lang="pl-PL" dirty="0" smtClean="0"/>
              <a:t>1984 </a:t>
            </a:r>
            <a:r>
              <a:rPr lang="pl-PL" dirty="0" smtClean="0"/>
              <a:t>roku. Windows </a:t>
            </a:r>
            <a:r>
              <a:rPr lang="pl-PL" dirty="0" smtClean="0"/>
              <a:t>jest chlubą Microsoft i został wielkim sukcesem.</a:t>
            </a:r>
            <a:endParaRPr lang="pl-PL" dirty="0"/>
          </a:p>
        </p:txBody>
      </p:sp>
      <p:pic>
        <p:nvPicPr>
          <p:cNvPr id="2050" name="Picture 2" descr="http://sheshtawy.files.wordpress.com/2010/05/microsof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62" y="3493756"/>
            <a:ext cx="5115611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444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i wersje Systemu Operacyjnego</a:t>
            </a:r>
            <a:endParaRPr lang="pl-PL" dirty="0"/>
          </a:p>
        </p:txBody>
      </p:sp>
      <p:pic>
        <p:nvPicPr>
          <p:cNvPr id="3078" name="Picture 6" descr="http://www.madcapsoftware.com/images/casestudy/Microsoft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60589"/>
            <a:ext cx="44577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c.nchu.edu.tw/upfile/editor/images/rtaImage(1)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35" y="2160589"/>
            <a:ext cx="4440766" cy="296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rzałka w prawo 7"/>
          <p:cNvSpPr/>
          <p:nvPr/>
        </p:nvSpPr>
        <p:spPr>
          <a:xfrm>
            <a:off x="5221817" y="3374144"/>
            <a:ext cx="109643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4082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33366" cy="2133600"/>
          </a:xfrm>
        </p:spPr>
        <p:txBody>
          <a:bodyPr>
            <a:normAutofit fontScale="90000"/>
          </a:bodyPr>
          <a:lstStyle/>
          <a:p>
            <a:r>
              <a:rPr lang="pl-PL" dirty="0"/>
              <a:t>Wczesne stadium: rozszerzenie polecenia HELLO-DOS</a:t>
            </a:r>
            <a:br>
              <a:rPr lang="pl-PL" dirty="0"/>
            </a:br>
            <a:r>
              <a:rPr lang="pl-PL" dirty="0" smtClean="0"/>
              <a:t>- Windows 1.x</a:t>
            </a:r>
            <a:br>
              <a:rPr lang="pl-PL" dirty="0" smtClean="0"/>
            </a:br>
            <a:r>
              <a:rPr lang="pl-PL" dirty="0" smtClean="0"/>
              <a:t>- Windows 2.x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4602" y="2743200"/>
            <a:ext cx="4301066" cy="3425162"/>
          </a:xfrm>
        </p:spPr>
        <p:txBody>
          <a:bodyPr/>
          <a:lstStyle/>
          <a:p>
            <a:r>
              <a:rPr lang="pl-PL" dirty="0"/>
              <a:t>Pierwsza wersja Windows (1.01) </a:t>
            </a:r>
            <a:r>
              <a:rPr lang="pl-PL" dirty="0" smtClean="0"/>
              <a:t>nie posiadała wsparcia technicznego</a:t>
            </a:r>
            <a:endParaRPr lang="pl-PL" dirty="0"/>
          </a:p>
          <a:p>
            <a:r>
              <a:rPr lang="pl-PL" dirty="0"/>
              <a:t>Windows </a:t>
            </a:r>
            <a:r>
              <a:rPr lang="pl-PL" dirty="0" smtClean="0"/>
              <a:t>1.0 – 3.0 </a:t>
            </a:r>
            <a:r>
              <a:rPr lang="pl-PL" dirty="0"/>
              <a:t>często uznawano za "front-end" dla systemu operacyjnego MS-DOS </a:t>
            </a:r>
            <a:r>
              <a:rPr lang="pl-PL" dirty="0" smtClean="0"/>
              <a:t>– nakładkę interfejs graficzny użytkownika (GUI)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018" y="1284289"/>
            <a:ext cx="4093904" cy="271621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</p:pic>
      <p:pic>
        <p:nvPicPr>
          <p:cNvPr id="1026" name="Picture 2" descr="http://cdn.vrworld.com/wp-content/uploads/2015/03/windows_2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18" y="4112881"/>
            <a:ext cx="3528482" cy="264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06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Windows 3.x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4313766" cy="3880773"/>
          </a:xfrm>
        </p:spPr>
        <p:txBody>
          <a:bodyPr/>
          <a:lstStyle/>
          <a:p>
            <a:r>
              <a:rPr lang="pl-PL" dirty="0"/>
              <a:t>Nakładka Microsoft Windows przeżyła swój pierwszy wielki sukces po wprowadzeniu na rynek wersji 3.0, co nastąpiło w roku </a:t>
            </a:r>
            <a:r>
              <a:rPr lang="pl-PL" dirty="0" smtClean="0"/>
              <a:t>1990</a:t>
            </a:r>
          </a:p>
          <a:p>
            <a:r>
              <a:rPr lang="pl-PL" dirty="0" smtClean="0"/>
              <a:t>Wielozadaniowe </a:t>
            </a:r>
            <a:r>
              <a:rPr lang="pl-PL" dirty="0"/>
              <a:t>uruchamianie aplikacji </a:t>
            </a:r>
            <a:r>
              <a:rPr lang="pl-PL" dirty="0" smtClean="0"/>
              <a:t>MS-DOS</a:t>
            </a:r>
          </a:p>
          <a:p>
            <a:r>
              <a:rPr lang="pl-PL" dirty="0" smtClean="0"/>
              <a:t>Znacznej </a:t>
            </a:r>
            <a:r>
              <a:rPr lang="pl-PL" dirty="0"/>
              <a:t>poprawie uległa graficzna strona </a:t>
            </a:r>
            <a:r>
              <a:rPr lang="pl-PL" dirty="0" smtClean="0"/>
              <a:t>środowiska </a:t>
            </a:r>
            <a:r>
              <a:rPr lang="pl-PL" dirty="0"/>
              <a:t>- karty graficzne standardu </a:t>
            </a:r>
            <a:r>
              <a:rPr lang="pl-PL" dirty="0" smtClean="0"/>
              <a:t>VGA</a:t>
            </a:r>
          </a:p>
          <a:p>
            <a:r>
              <a:rPr lang="pl-PL" dirty="0" smtClean="0"/>
              <a:t>Windows 3.11 obsługa sieci w postaci grup roboczych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158087"/>
            <a:ext cx="4247660" cy="3334413"/>
          </a:xfrm>
          <a:prstGeom prst="rect">
            <a:avLst/>
          </a:prstGeom>
        </p:spPr>
      </p:pic>
      <p:pic>
        <p:nvPicPr>
          <p:cNvPr id="5122" name="Picture 2" descr="http://pclab.pl/zdjecia/artykuly/vega/news/200807/windows_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606799"/>
            <a:ext cx="4282902" cy="321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2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Windows 95, Windows 98</a:t>
            </a:r>
            <a:endParaRPr lang="pl-PL" dirty="0"/>
          </a:p>
        </p:txBody>
      </p:sp>
      <p:pic>
        <p:nvPicPr>
          <p:cNvPr id="4098" name="Picture 2" descr="http://i1-news.softpedia-static.com/images/news2/Windows-95-Was-Microsoft-s-Moment-of-History-370153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916575"/>
            <a:ext cx="5825067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m4dd.com/misc/images/windows-9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94" y="1916575"/>
            <a:ext cx="5825066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Windows Me, Windows XP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http://saragosa.altervista.org/images/full/live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60589"/>
            <a:ext cx="5071426" cy="380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pidersweb.pl/wp-content/uploads/2013/08/Windows_XP_SP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33" y="2167653"/>
            <a:ext cx="6074410" cy="379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Windows 7, Windows 8.x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 descr="http://screenshots.en.sftcdn.net/en/scrn/3344000/3344687/windows-8-40-700x3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160589"/>
            <a:ext cx="6237376" cy="350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3.bp.blogspot.com/-YcEUyC5aHjY/UO-A3HEvxsI/AAAAAAAAJW8/YxH6WdEv98w/s1600/Aero_Ultimate_7_6801_Beta_by_fediaFed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160589"/>
            <a:ext cx="5600700" cy="350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Windows 10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4694766" cy="3880773"/>
          </a:xfrm>
        </p:spPr>
        <p:txBody>
          <a:bodyPr/>
          <a:lstStyle/>
          <a:p>
            <a:r>
              <a:rPr lang="pl-PL" dirty="0" smtClean="0"/>
              <a:t>Windows </a:t>
            </a:r>
            <a:r>
              <a:rPr lang="pl-PL" dirty="0"/>
              <a:t>10 Jest najnowszym dziełem Microsoftu która jest wspierana technicznie do 2025 roku. </a:t>
            </a:r>
            <a:endParaRPr lang="pl-PL" dirty="0" smtClean="0"/>
          </a:p>
          <a:p>
            <a:r>
              <a:rPr lang="pl-PL" dirty="0" smtClean="0"/>
              <a:t>Nowa przeglądarka Microsoft </a:t>
            </a:r>
            <a:r>
              <a:rPr lang="pl-PL" dirty="0"/>
              <a:t>Edge</a:t>
            </a:r>
          </a:p>
          <a:p>
            <a:endParaRPr lang="pl-PL" dirty="0"/>
          </a:p>
        </p:txBody>
      </p:sp>
      <p:pic>
        <p:nvPicPr>
          <p:cNvPr id="8196" name="Picture 4" descr="http://i.ytimg.com/vi/Lao99kpmfcI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30" y="2068182"/>
            <a:ext cx="7062670" cy="397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20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</TotalTime>
  <Words>584</Words>
  <Application>Microsoft Office PowerPoint</Application>
  <PresentationFormat>Panoramiczny</PresentationFormat>
  <Paragraphs>40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Faseta</vt:lpstr>
      <vt:lpstr>System Operacyjny Windows</vt:lpstr>
      <vt:lpstr>Twórca</vt:lpstr>
      <vt:lpstr>Rodzaje i wersje Systemu Operacyjnego</vt:lpstr>
      <vt:lpstr>Wczesne stadium: rozszerzenie polecenia HELLO-DOS - Windows 1.x - Windows 2.x</vt:lpstr>
      <vt:lpstr>Windows 3.x</vt:lpstr>
      <vt:lpstr>Windows 95, Windows 98</vt:lpstr>
      <vt:lpstr>Windows Me, Windows XP</vt:lpstr>
      <vt:lpstr>Windows 7, Windows 8.x</vt:lpstr>
      <vt:lpstr>Windows 10</vt:lpstr>
      <vt:lpstr>Aplikacje w systemie Windows.</vt:lpstr>
      <vt:lpstr>Bezpieczeństwo</vt:lpstr>
      <vt:lpstr>Oprogramowanie do emulacji</vt:lpstr>
      <vt:lpstr>Popularność systemu operacyjnego w Polsce i na świecie.</vt:lpstr>
      <vt:lpstr>Moja ocena</vt:lpstr>
      <vt:lpstr>Koniec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Operacyjny Windows</dc:title>
  <dc:creator>Mati</dc:creator>
  <cp:lastModifiedBy>Mati</cp:lastModifiedBy>
  <cp:revision>16</cp:revision>
  <dcterms:created xsi:type="dcterms:W3CDTF">2015-10-06T12:30:31Z</dcterms:created>
  <dcterms:modified xsi:type="dcterms:W3CDTF">2015-10-06T18:33:09Z</dcterms:modified>
</cp:coreProperties>
</file>