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57" r:id="rId3"/>
    <p:sldId id="264" r:id="rId4"/>
    <p:sldId id="265" r:id="rId5"/>
    <p:sldId id="258" r:id="rId6"/>
    <p:sldId id="266" r:id="rId7"/>
    <p:sldId id="260" r:id="rId8"/>
    <p:sldId id="261" r:id="rId9"/>
    <p:sldId id="262" r:id="rId10"/>
    <p:sldId id="267" r:id="rId11"/>
    <p:sldId id="268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4A712-EB11-406C-AFD6-9046BBDF27F6}" type="datetimeFigureOut">
              <a:rPr lang="pl-PL" smtClean="0"/>
              <a:t>2014-10-09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1E663-2D47-41FA-9D09-D9F1D13550B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313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1E663-2D47-41FA-9D09-D9F1D13550B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052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3C3-70CC-44C3-A5EB-C9AC8E1FAFCD}" type="datetimeFigureOut">
              <a:rPr lang="pl-PL" smtClean="0"/>
              <a:t>2014-10-08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8468AB-3933-4E49-A235-E41263DF226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3C3-70CC-44C3-A5EB-C9AC8E1FAFCD}" type="datetimeFigureOut">
              <a:rPr lang="pl-PL" smtClean="0"/>
              <a:t>2014-10-08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68AB-3933-4E49-A235-E41263DF226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38468AB-3933-4E49-A235-E41263DF226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3C3-70CC-44C3-A5EB-C9AC8E1FAFCD}" type="datetimeFigureOut">
              <a:rPr lang="pl-PL" smtClean="0"/>
              <a:t>2014-10-08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3C3-70CC-44C3-A5EB-C9AC8E1FAFCD}" type="datetimeFigureOut">
              <a:rPr lang="pl-PL" smtClean="0"/>
              <a:t>2014-10-08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38468AB-3933-4E49-A235-E41263DF226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3C3-70CC-44C3-A5EB-C9AC8E1FAFCD}" type="datetimeFigureOut">
              <a:rPr lang="pl-PL" smtClean="0"/>
              <a:t>2014-10-08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8468AB-3933-4E49-A235-E41263DF226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B90E3C3-70CC-44C3-A5EB-C9AC8E1FAFCD}" type="datetimeFigureOut">
              <a:rPr lang="pl-PL" smtClean="0"/>
              <a:t>2014-10-08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68AB-3933-4E49-A235-E41263DF226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3C3-70CC-44C3-A5EB-C9AC8E1FAFCD}" type="datetimeFigureOut">
              <a:rPr lang="pl-PL" smtClean="0"/>
              <a:t>2014-10-08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38468AB-3933-4E49-A235-E41263DF226A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3C3-70CC-44C3-A5EB-C9AC8E1FAFCD}" type="datetimeFigureOut">
              <a:rPr lang="pl-PL" smtClean="0"/>
              <a:t>2014-10-08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38468AB-3933-4E49-A235-E41263DF22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3C3-70CC-44C3-A5EB-C9AC8E1FAFCD}" type="datetimeFigureOut">
              <a:rPr lang="pl-PL" smtClean="0"/>
              <a:t>2014-10-08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8468AB-3933-4E49-A235-E41263DF22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8468AB-3933-4E49-A235-E41263DF226A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3C3-70CC-44C3-A5EB-C9AC8E1FAFCD}" type="datetimeFigureOut">
              <a:rPr lang="pl-PL" smtClean="0"/>
              <a:t>2014-10-08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oliniow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38468AB-3933-4E49-A235-E41263DF226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B90E3C3-70CC-44C3-A5EB-C9AC8E1FAFCD}" type="datetimeFigureOut">
              <a:rPr lang="pl-PL" smtClean="0"/>
              <a:t>2014-10-08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B90E3C3-70CC-44C3-A5EB-C9AC8E1FAFCD}" type="datetimeFigureOut">
              <a:rPr lang="pl-PL" smtClean="0"/>
              <a:t>2014-10-08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8468AB-3933-4E49-A235-E41263DF226A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Marta Bieńkowska </a:t>
            </a:r>
            <a:br>
              <a:rPr lang="pl-PL" dirty="0" smtClean="0"/>
            </a:br>
            <a:r>
              <a:rPr lang="pl-PL" dirty="0" smtClean="0"/>
              <a:t>Aleksandra Tereszkiewicz </a:t>
            </a:r>
            <a:br>
              <a:rPr lang="pl-PL" dirty="0" smtClean="0"/>
            </a:br>
            <a:r>
              <a:rPr lang="pl-PL" dirty="0" smtClean="0"/>
              <a:t>klasa I d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pl-PL" dirty="0" smtClean="0"/>
              <a:t> Netykieta</a:t>
            </a:r>
            <a:endParaRPr lang="pl-PL" dirty="0"/>
          </a:p>
        </p:txBody>
      </p:sp>
      <p:pic>
        <p:nvPicPr>
          <p:cNvPr id="10242" name="Picture 2" descr="C:\Users\Ola\Pictures\Obrazy\inne\Nowy folder\ne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645024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521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Ola\Pictures\Obrazy\inne\Nowy folder\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64" y="2338117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Ku </a:t>
            </a:r>
            <a:r>
              <a:rPr lang="pl-PL" b="1" dirty="0" smtClean="0"/>
              <a:t>przestrodze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Zawsze zapisuj </a:t>
            </a:r>
            <a:r>
              <a:rPr lang="pl-PL" sz="3200" b="1" dirty="0" smtClean="0"/>
              <a:t>swoje </a:t>
            </a:r>
            <a:r>
              <a:rPr lang="pl-PL" sz="3200" b="1" dirty="0"/>
              <a:t>hasła żebyś ich nie zapomniał, pilnuj ich i nie udostępniaj nikomu</a:t>
            </a:r>
            <a:r>
              <a:rPr lang="pl-PL" sz="3200" b="1" dirty="0" smtClean="0"/>
              <a:t>!!!</a:t>
            </a:r>
          </a:p>
          <a:p>
            <a:r>
              <a:rPr lang="pl-PL" sz="3200" b="1" dirty="0" smtClean="0"/>
              <a:t>Najpierw przemyśl potem rób!</a:t>
            </a:r>
            <a:endParaRPr lang="pl-PL" sz="3200" b="1" dirty="0"/>
          </a:p>
          <a:p>
            <a:r>
              <a:rPr lang="pl-PL" sz="3200" b="1" dirty="0" smtClean="0"/>
              <a:t>Pamiętaj</a:t>
            </a:r>
            <a:r>
              <a:rPr lang="pl-PL" sz="3200" b="1" dirty="0"/>
              <a:t>, że tak </a:t>
            </a:r>
            <a:r>
              <a:rPr lang="pl-PL" sz="3200" b="1" dirty="0" smtClean="0"/>
              <a:t>naprawdę </a:t>
            </a:r>
            <a:r>
              <a:rPr lang="pl-PL" sz="3200" b="1" dirty="0"/>
              <a:t>w Internecie nikt nie jest anonimowy</a:t>
            </a:r>
            <a:r>
              <a:rPr lang="pl-PL" sz="3200" b="1" dirty="0" smtClean="0"/>
              <a:t>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564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Ola\Pictures\Obrazy\inne\Nowy folder\netykiet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003" y="-315416"/>
            <a:ext cx="9605815" cy="741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542904" y="5877272"/>
            <a:ext cx="4601096" cy="1104528"/>
          </a:xfrm>
        </p:spPr>
        <p:txBody>
          <a:bodyPr>
            <a:normAutofit/>
          </a:bodyPr>
          <a:lstStyle/>
          <a:p>
            <a:pPr algn="l"/>
            <a:r>
              <a:rPr lang="pl-PL" sz="1800" b="0" dirty="0" smtClean="0"/>
              <a:t>Bibliografia:</a:t>
            </a:r>
          </a:p>
          <a:p>
            <a:pPr algn="l"/>
            <a:r>
              <a:rPr lang="pl-PL" sz="1800" b="0" dirty="0" smtClean="0"/>
              <a:t>Wikipedia;</a:t>
            </a:r>
          </a:p>
          <a:p>
            <a:pPr algn="l"/>
            <a:r>
              <a:rPr lang="pl-PL" sz="1800" b="0" dirty="0" smtClean="0"/>
              <a:t>www.netykieta.dlawas.net</a:t>
            </a:r>
            <a:endParaRPr lang="pl-PL" sz="1800" b="0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395536" y="0"/>
            <a:ext cx="8640960" cy="1052736"/>
          </a:xfrm>
        </p:spPr>
        <p:txBody>
          <a:bodyPr>
            <a:normAutofit/>
          </a:bodyPr>
          <a:lstStyle/>
          <a:p>
            <a:r>
              <a:rPr lang="pl-PL" sz="5400" dirty="0" smtClean="0"/>
              <a:t>Dziękujemy za uwagę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426951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92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to jest netykieta?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Słowo netykieta jest połączeniem dwóch wyrazów: net (po angielsku sie</a:t>
            </a:r>
            <a:r>
              <a:rPr lang="pl-PL" dirty="0"/>
              <a:t>ć</a:t>
            </a:r>
            <a:r>
              <a:rPr lang="pl-PL" dirty="0" smtClean="0"/>
              <a:t>) i etykieta. Krótko mówiąc jest to etykieta nakazów w Internecie.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Netykieta jest to zbiór zasad kultury obowiązujący w Internecie. Wynika on z ogólnych norm dobrego zachowania i kultury osobistej.</a:t>
            </a:r>
            <a:endParaRPr lang="pl-PL" dirty="0"/>
          </a:p>
        </p:txBody>
      </p:sp>
      <p:pic>
        <p:nvPicPr>
          <p:cNvPr id="2050" name="Picture 2" descr="C:\Users\Ola\Pictures\Obrazy\inne\Nowy folder\n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658215"/>
            <a:ext cx="4139952" cy="2169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423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Nieprzestrzeganie netykiety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Dla grup dyskusyjnych: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- zakaz spamowania</a:t>
            </a:r>
            <a:br>
              <a:rPr lang="pl-PL" dirty="0" smtClean="0"/>
            </a:br>
            <a:r>
              <a:rPr lang="pl-PL" dirty="0" smtClean="0"/>
              <a:t>    - zakaz pisania wulgaryzmów</a:t>
            </a:r>
            <a:br>
              <a:rPr lang="pl-PL" dirty="0" smtClean="0"/>
            </a:br>
            <a:r>
              <a:rPr lang="pl-PL" dirty="0" smtClean="0"/>
              <a:t>    - zakaz pisania wielkimi literami, gdyż wyrażają              one krzyk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       - zakaz pisania nie na temat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       - zakaz wysyłania tzw. </a:t>
            </a:r>
            <a:r>
              <a:rPr lang="pl-PL" dirty="0"/>
              <a:t>ł</a:t>
            </a:r>
            <a:r>
              <a:rPr lang="pl-PL" dirty="0" smtClean="0"/>
              <a:t>ańcuszków szczęścia.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  </a:t>
            </a:r>
          </a:p>
        </p:txBody>
      </p:sp>
      <p:pic>
        <p:nvPicPr>
          <p:cNvPr id="1028" name="Picture 4" descr="C:\Users\Ola\Pictures\Obrazy\inne\Nowy folder\net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961090"/>
            <a:ext cx="2356170" cy="2323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417" y="4941169"/>
            <a:ext cx="143445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8830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Nieprzestrzeganie </a:t>
            </a:r>
            <a:r>
              <a:rPr lang="pl-PL" dirty="0" smtClean="0"/>
              <a:t>netykiety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Dla usług internetowych np. czatów, stron WWW.: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nigdy nie zwracamy się używając tylko nazwiska</a:t>
            </a:r>
            <a:br>
              <a:rPr lang="pl-PL" dirty="0" smtClean="0"/>
            </a:br>
            <a:r>
              <a:rPr lang="pl-PL" dirty="0" smtClean="0"/>
              <a:t>- używamy emotikon z rozwagą (są one jedynie dodatkiem do tekstu, a nie główną treścią)</a:t>
            </a:r>
            <a:br>
              <a:rPr lang="pl-PL" dirty="0" smtClean="0"/>
            </a:br>
            <a:r>
              <a:rPr lang="pl-PL" dirty="0" smtClean="0"/>
              <a:t>- obowiązuje zakaz </a:t>
            </a:r>
            <a:r>
              <a:rPr lang="pl-PL" dirty="0" err="1" smtClean="0"/>
              <a:t>floodowania</a:t>
            </a:r>
            <a:r>
              <a:rPr lang="pl-PL" dirty="0" smtClean="0"/>
              <a:t> (wielokrotne wysyłanie tej samej wiadomości). 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5123" name="Picture 3" descr="C:\Users\Ola\Pictures\Obrazy\inne\Nowy folder\-netykiet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93" y="4077072"/>
            <a:ext cx="3336311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874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Kary za nieprzestrzeganie netykiety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 nieprzestrzeganie netykiety nikt systematycznie nie będzie nas karał, jednakże zbyt częste łamanie tych zasad może mieć nieprzyjemne dla nas skutki np. odłączenie od Internetu przez administratora.</a:t>
            </a:r>
          </a:p>
          <a:p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6146" name="Picture 2" descr="C:\Users\Ola\Pictures\Obrazy\inne\Nowy folder\netykiet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84985"/>
            <a:ext cx="508490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183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Ograniczenia prawne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 Polsce ograniczenia prawne występują w następujących przypadkach: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 treści, które promują alkohol</a:t>
            </a:r>
            <a:br>
              <a:rPr lang="pl-PL" dirty="0" smtClean="0"/>
            </a:br>
            <a:r>
              <a:rPr lang="pl-PL" dirty="0" smtClean="0"/>
              <a:t>- treści, które namawiają do popełnienia samobójstwa lub </a:t>
            </a:r>
            <a:r>
              <a:rPr lang="pl-PL" dirty="0"/>
              <a:t>samookaleczania się</a:t>
            </a:r>
            <a:br>
              <a:rPr lang="pl-PL" dirty="0"/>
            </a:br>
            <a:r>
              <a:rPr lang="pl-PL" dirty="0" smtClean="0"/>
              <a:t>- </a:t>
            </a:r>
            <a:r>
              <a:rPr lang="pl-PL" dirty="0"/>
              <a:t>treści, które </a:t>
            </a:r>
            <a:r>
              <a:rPr lang="pl-PL" dirty="0" smtClean="0"/>
              <a:t>promują środki odurzające bądź narkotyki</a:t>
            </a:r>
            <a:br>
              <a:rPr lang="pl-PL" dirty="0" smtClean="0"/>
            </a:br>
            <a:r>
              <a:rPr lang="pl-PL" dirty="0" smtClean="0"/>
              <a:t>- nawoływania do popełnienia przestępstwa</a:t>
            </a:r>
            <a:br>
              <a:rPr lang="pl-PL" dirty="0" smtClean="0"/>
            </a:br>
            <a:r>
              <a:rPr lang="pl-PL" dirty="0" smtClean="0"/>
              <a:t>- obrażania </a:t>
            </a:r>
            <a:r>
              <a:rPr lang="pl-PL" dirty="0"/>
              <a:t>narodowości, religii, rasy</a:t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854292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Ola\Pictures\Obrazy\inne\Nowy folder\netykiet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32012"/>
            <a:ext cx="5276304" cy="395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</a:t>
            </a:r>
            <a:r>
              <a:rPr lang="pl-PL" dirty="0" smtClean="0"/>
              <a:t>omunikacja elektroniczna – e-mail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Odbieraj pocztę codziennie.</a:t>
            </a:r>
          </a:p>
          <a:p>
            <a:r>
              <a:rPr lang="pl-PL" dirty="0" smtClean="0"/>
              <a:t>Używaj polskich znaków diakrytycznych (ą, ł, ó, ń, itp.).</a:t>
            </a:r>
          </a:p>
          <a:p>
            <a:r>
              <a:rPr lang="pl-PL" dirty="0" smtClean="0"/>
              <a:t>Nie przesyłaj pocztą plików większych niż </a:t>
            </a:r>
            <a:r>
              <a:rPr lang="pl-PL" sz="3000" dirty="0" smtClean="0"/>
              <a:t>200</a:t>
            </a:r>
            <a:r>
              <a:rPr lang="pl-PL" dirty="0" smtClean="0"/>
              <a:t>KB bez uprzedzenia adresata.</a:t>
            </a:r>
          </a:p>
          <a:p>
            <a:r>
              <a:rPr lang="pl-PL" dirty="0" smtClean="0"/>
              <a:t>Sprawdzaj swój komputer w celu usuwania wirusów, abyś nie przesyłał ich innym.</a:t>
            </a:r>
          </a:p>
          <a:p>
            <a:r>
              <a:rPr lang="pl-PL" dirty="0" smtClean="0"/>
              <a:t>Nie rozsyłaj spamu (niechcianej poczty, np. reklam).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0392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Zasady netykiety – komunikatory i forum dyskusyjne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Jeśli </a:t>
            </a:r>
            <a:r>
              <a:rPr lang="pl-PL" dirty="0"/>
              <a:t>piszesz do kogoś kto Cię nie zna i rozmawiasz z nim </a:t>
            </a:r>
            <a:r>
              <a:rPr lang="pl-PL" dirty="0" smtClean="0"/>
              <a:t>przez Internet </a:t>
            </a:r>
            <a:r>
              <a:rPr lang="pl-PL" dirty="0"/>
              <a:t>pierwszy raz, </a:t>
            </a:r>
            <a:r>
              <a:rPr lang="pl-PL" dirty="0" smtClean="0"/>
              <a:t>należy się przedstawić.</a:t>
            </a:r>
          </a:p>
          <a:p>
            <a:r>
              <a:rPr lang="pl-PL" dirty="0"/>
              <a:t>Nie zadawaj pytania, na które już kiedyś została udzielona odpowiedź na </a:t>
            </a:r>
            <a:r>
              <a:rPr lang="pl-PL" dirty="0" smtClean="0"/>
              <a:t>forum - zanim </a:t>
            </a:r>
            <a:r>
              <a:rPr lang="pl-PL" dirty="0"/>
              <a:t>je zadasz sprawdź </a:t>
            </a:r>
            <a:r>
              <a:rPr lang="pl-PL" dirty="0" smtClean="0"/>
              <a:t>czy </a:t>
            </a:r>
            <a:r>
              <a:rPr lang="pl-PL" dirty="0"/>
              <a:t>nie ma na nie odpowiedzi </a:t>
            </a:r>
            <a:r>
              <a:rPr lang="pl-PL" dirty="0" smtClean="0"/>
              <a:t>na FAQ </a:t>
            </a:r>
            <a:r>
              <a:rPr lang="pl-PL" dirty="0"/>
              <a:t>tej </a:t>
            </a:r>
            <a:r>
              <a:rPr lang="pl-PL" dirty="0" smtClean="0"/>
              <a:t>strony.</a:t>
            </a:r>
            <a:endParaRPr lang="pl-PL" dirty="0"/>
          </a:p>
          <a:p>
            <a:r>
              <a:rPr lang="pl-PL" dirty="0"/>
              <a:t>Pisz rzeczowo i konkretnie, tak </a:t>
            </a:r>
            <a:r>
              <a:rPr lang="pl-PL" dirty="0" smtClean="0"/>
              <a:t>żeby </a:t>
            </a:r>
            <a:r>
              <a:rPr lang="pl-PL" dirty="0"/>
              <a:t>każdy Cię zrozumiał</a:t>
            </a:r>
            <a:r>
              <a:rPr lang="pl-PL" dirty="0" smtClean="0"/>
              <a:t>.</a:t>
            </a:r>
          </a:p>
          <a:p>
            <a:r>
              <a:rPr lang="pl-PL" dirty="0"/>
              <a:t>Cytowanie wiadomości powinno być </a:t>
            </a:r>
            <a:r>
              <a:rPr lang="pl-PL" dirty="0" smtClean="0"/>
              <a:t>wyróżnione.</a:t>
            </a:r>
            <a:endParaRPr lang="pl-PL" dirty="0"/>
          </a:p>
        </p:txBody>
      </p:sp>
      <p:pic>
        <p:nvPicPr>
          <p:cNvPr id="4099" name="Picture 3" descr="C:\Users\Ola\Pictures\Obrazy\inne\Nowy folder\netykiet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85776"/>
            <a:ext cx="1944216" cy="137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92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Ola\Pictures\Obrazy\inne\Nowy folder\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81615"/>
            <a:ext cx="3488774" cy="501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netykiety – kultura osobista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92500"/>
          </a:bodyPr>
          <a:lstStyle/>
          <a:p>
            <a:r>
              <a:rPr lang="pl-PL" dirty="0"/>
              <a:t>Nie obrażaj </a:t>
            </a:r>
            <a:r>
              <a:rPr lang="pl-PL" dirty="0" smtClean="0"/>
              <a:t>nikogo.</a:t>
            </a:r>
          </a:p>
          <a:p>
            <a:r>
              <a:rPr lang="pl-PL" dirty="0" smtClean="0"/>
              <a:t>Uwagę </a:t>
            </a:r>
            <a:r>
              <a:rPr lang="pl-PL" dirty="0"/>
              <a:t>z</a:t>
            </a:r>
            <a:r>
              <a:rPr lang="pl-PL" dirty="0" smtClean="0"/>
              <a:t>wracaj bezpośrednio, a nie publicznie. </a:t>
            </a:r>
          </a:p>
          <a:p>
            <a:r>
              <a:rPr lang="pl-PL" dirty="0" smtClean="0"/>
              <a:t>Zwracając się do konkretnej </a:t>
            </a:r>
            <a:r>
              <a:rPr lang="pl-PL" dirty="0"/>
              <a:t>osoby </a:t>
            </a:r>
            <a:r>
              <a:rPr lang="pl-PL" dirty="0" smtClean="0"/>
              <a:t>pisz </a:t>
            </a:r>
            <a:r>
              <a:rPr lang="pl-PL" dirty="0"/>
              <a:t>zaimki dużą </a:t>
            </a:r>
            <a:r>
              <a:rPr lang="pl-PL" dirty="0" smtClean="0"/>
              <a:t>literą, np. </a:t>
            </a:r>
            <a:r>
              <a:rPr lang="pl-PL" i="1" dirty="0"/>
              <a:t>"Ty</a:t>
            </a:r>
            <a:r>
              <a:rPr lang="pl-PL" i="1" dirty="0" smtClean="0"/>
              <a:t>"</a:t>
            </a:r>
            <a:endParaRPr lang="pl-PL" dirty="0" smtClean="0"/>
          </a:p>
          <a:p>
            <a:r>
              <a:rPr lang="pl-PL" dirty="0" smtClean="0"/>
              <a:t>Swoje </a:t>
            </a:r>
            <a:r>
              <a:rPr lang="pl-PL" dirty="0"/>
              <a:t>opinie wyrażaj zawsze w sposób kulturalny.</a:t>
            </a:r>
          </a:p>
          <a:p>
            <a:r>
              <a:rPr lang="pl-PL" dirty="0" smtClean="0"/>
              <a:t>Pamiętaj, </a:t>
            </a:r>
            <a:r>
              <a:rPr lang="pl-PL" dirty="0"/>
              <a:t>że na </a:t>
            </a:r>
            <a:r>
              <a:rPr lang="pl-PL" dirty="0" smtClean="0"/>
              <a:t>świecie nie </a:t>
            </a:r>
            <a:r>
              <a:rPr lang="pl-PL" dirty="0"/>
              <a:t>jesteś sam </a:t>
            </a:r>
            <a:r>
              <a:rPr lang="pl-PL" dirty="0" smtClean="0"/>
              <a:t>i nie </a:t>
            </a:r>
            <a:r>
              <a:rPr lang="pl-PL" dirty="0"/>
              <a:t>jesteś najważniejszy.</a:t>
            </a:r>
          </a:p>
          <a:p>
            <a:r>
              <a:rPr lang="pl-PL" dirty="0" smtClean="0"/>
              <a:t>Jeśli </a:t>
            </a:r>
            <a:r>
              <a:rPr lang="pl-PL" dirty="0"/>
              <a:t>nie musisz, to nie utrudniaj i nie uprzykrzaj życia innym użytkownikom sieci.</a:t>
            </a:r>
          </a:p>
          <a:p>
            <a:r>
              <a:rPr lang="pl-PL" dirty="0"/>
              <a:t>Nie zakładaj sobie "ot tak" bez konkretnej potrzeby kont e-mail lub www więcej niż rzeczywiście potrzebujesz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0447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1629</TotalTime>
  <Words>382</Words>
  <Application>Microsoft Office PowerPoint</Application>
  <PresentationFormat>Pokaz na ekranie (4:3)</PresentationFormat>
  <Paragraphs>44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Miejski</vt:lpstr>
      <vt:lpstr> Netykieta</vt:lpstr>
      <vt:lpstr>Co to jest netykieta?</vt:lpstr>
      <vt:lpstr>Nieprzestrzeganie netykiety</vt:lpstr>
      <vt:lpstr>Nieprzestrzeganie netykiety</vt:lpstr>
      <vt:lpstr>Kary za nieprzestrzeganie netykiety</vt:lpstr>
      <vt:lpstr>Ograniczenia prawne</vt:lpstr>
      <vt:lpstr>Komunikacja elektroniczna – e-mail</vt:lpstr>
      <vt:lpstr>Zasady netykiety – komunikatory i forum dyskusyjne</vt:lpstr>
      <vt:lpstr>Zasady netykiety – kultura osobista</vt:lpstr>
      <vt:lpstr>Ku przestrodze</vt:lpstr>
      <vt:lpstr>Dziękujemy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Netykieta</dc:title>
  <dc:creator>Ola</dc:creator>
  <cp:lastModifiedBy>Ola</cp:lastModifiedBy>
  <cp:revision>33</cp:revision>
  <dcterms:created xsi:type="dcterms:W3CDTF">2014-10-08T16:12:34Z</dcterms:created>
  <dcterms:modified xsi:type="dcterms:W3CDTF">2014-10-09T19:21:45Z</dcterms:modified>
</cp:coreProperties>
</file>