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576" autoAdjust="0"/>
  </p:normalViewPr>
  <p:slideViewPr>
    <p:cSldViewPr>
      <p:cViewPr>
        <p:scale>
          <a:sx n="73" d="100"/>
          <a:sy n="73" d="100"/>
        </p:scale>
        <p:origin x="-73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B859B99-65BD-4232-8E6D-89F18A43DFFE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0394528-8576-4314-B1F0-C5E2A8242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9B99-65BD-4232-8E6D-89F18A43DFFE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4528-8576-4314-B1F0-C5E2A8242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9B99-65BD-4232-8E6D-89F18A43DFFE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4528-8576-4314-B1F0-C5E2A8242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B859B99-65BD-4232-8E6D-89F18A43DFFE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4528-8576-4314-B1F0-C5E2A8242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B859B99-65BD-4232-8E6D-89F18A43DFFE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0394528-8576-4314-B1F0-C5E2A82424CA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B859B99-65BD-4232-8E6D-89F18A43DFFE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0394528-8576-4314-B1F0-C5E2A8242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B859B99-65BD-4232-8E6D-89F18A43DFFE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0394528-8576-4314-B1F0-C5E2A8242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9B99-65BD-4232-8E6D-89F18A43DFFE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4528-8576-4314-B1F0-C5E2A8242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B859B99-65BD-4232-8E6D-89F18A43DFFE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0394528-8576-4314-B1F0-C5E2A8242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B859B99-65BD-4232-8E6D-89F18A43DFFE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0394528-8576-4314-B1F0-C5E2A8242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B859B99-65BD-4232-8E6D-89F18A43DFFE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0394528-8576-4314-B1F0-C5E2A8242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B859B99-65BD-4232-8E6D-89F18A43DFFE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0394528-8576-4314-B1F0-C5E2A8242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Higiena pracy z komputerem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Wstęp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5868144" cy="50760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</a:t>
            </a:r>
            <a:r>
              <a:rPr lang="pl-PL" sz="2800" dirty="0" smtClean="0"/>
              <a:t> Komputer jest dla nas wielkim ułatwieniem         używamy go praktycznie codziennie. Niektórzy do pracy a inni do gier.</a:t>
            </a:r>
          </a:p>
          <a:p>
            <a:pPr>
              <a:buNone/>
            </a:pPr>
            <a:r>
              <a:rPr lang="pl-PL" sz="2800" dirty="0" smtClean="0"/>
              <a:t>	Tylko  że, w tym drugim przypadku zapominamy często o prawidłowej postawie ciała. I właśnie to powoduje wiele problemów zdrowotnych.</a:t>
            </a:r>
          </a:p>
          <a:p>
            <a:pPr>
              <a:buNone/>
            </a:pPr>
            <a:r>
              <a:rPr lang="pl-PL" sz="2800" dirty="0"/>
              <a:t> </a:t>
            </a:r>
            <a:r>
              <a:rPr lang="pl-PL" sz="2800" dirty="0" smtClean="0"/>
              <a:t>    Najczęstsze problemy to:</a:t>
            </a:r>
          </a:p>
          <a:p>
            <a:pPr>
              <a:buNone/>
            </a:pPr>
            <a:r>
              <a:rPr lang="pl-PL" sz="2800" dirty="0"/>
              <a:t> </a:t>
            </a:r>
            <a:r>
              <a:rPr lang="pl-PL" sz="2800" dirty="0" smtClean="0"/>
              <a:t>   - Ból pleców oraz szyi</a:t>
            </a:r>
          </a:p>
          <a:p>
            <a:pPr>
              <a:buNone/>
            </a:pPr>
            <a:r>
              <a:rPr lang="pl-PL" sz="2800" dirty="0"/>
              <a:t>	</a:t>
            </a:r>
            <a:r>
              <a:rPr lang="pl-PL" sz="2800" dirty="0" smtClean="0"/>
              <a:t>- Uczucie drętwienia nóg</a:t>
            </a:r>
            <a:endParaRPr lang="pl-PL" sz="2800" dirty="0"/>
          </a:p>
        </p:txBody>
      </p:sp>
      <p:pic>
        <p:nvPicPr>
          <p:cNvPr id="4" name="Obraz 3" descr="biurko_komputer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1988840"/>
            <a:ext cx="3044892" cy="3356992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	</a:t>
            </a:r>
            <a:r>
              <a:rPr lang="pl-PL" sz="2800" dirty="0" smtClean="0"/>
              <a:t>Dobrze wiemy że komputer generuje wiele szkodliwych czynników. Jeżeli mówimy o higienie to podstawą jest po pierwsze czystość na biurku, żebyśmy mogli skupić się na pracy. Komputer musi też stać w odpowiedniej pozycji na biurku, żeby nasz organizm się nie męczył. Nie powinno się też jeść i pić ponieważ, można wylać na przykład sok na klawiaturę i nie będzie działać.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Czynniki szkodliwe przy pracy z komputerem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/>
              <a:t>	</a:t>
            </a:r>
            <a:r>
              <a:rPr lang="pl-PL" sz="2800" dirty="0" smtClean="0"/>
              <a:t>Długa praca przy komputerze niesie ze sobą sporo zagrożenia dla naszego zdrowia. Trzeba też wiedzieć że pracujący monitor emituje :</a:t>
            </a:r>
          </a:p>
          <a:p>
            <a:pPr>
              <a:buNone/>
            </a:pPr>
            <a:r>
              <a:rPr lang="pl-PL" sz="2800" dirty="0" smtClean="0"/>
              <a:t>1)	pole elektrostatyczne </a:t>
            </a:r>
          </a:p>
          <a:p>
            <a:pPr>
              <a:buNone/>
            </a:pPr>
            <a:r>
              <a:rPr lang="pl-PL" sz="2800" dirty="0" smtClean="0"/>
              <a:t>2)pole elektromagnetyczne</a:t>
            </a:r>
          </a:p>
          <a:p>
            <a:pPr>
              <a:buNone/>
            </a:pPr>
            <a:r>
              <a:rPr lang="pl-PL" sz="2800" dirty="0" smtClean="0"/>
              <a:t>3) śladowe promieniowanie rentgenowskie</a:t>
            </a:r>
          </a:p>
          <a:p>
            <a:pPr>
              <a:buNone/>
            </a:pPr>
            <a:r>
              <a:rPr lang="pl-PL" sz="2800" dirty="0" smtClean="0"/>
              <a:t>	Oprócz promieniowania negatywne działania może wywołać migotanie obrazu, rozmycie kolorów i brak ostrości, co powoduje szybkie zmęczenie wzroku.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Czynniki wpływające na bezpieczną pracę z komputerem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400" dirty="0" smtClean="0"/>
              <a:t>Zachowanie odpowiedniej odległości monitora od oczu</a:t>
            </a:r>
          </a:p>
          <a:p>
            <a:r>
              <a:rPr lang="pl-PL" sz="2400" dirty="0" smtClean="0"/>
              <a:t>Stosowanie przerw w pracy z komputerem</a:t>
            </a:r>
          </a:p>
          <a:p>
            <a:r>
              <a:rPr lang="pl-PL" sz="2400" dirty="0" smtClean="0"/>
              <a:t>wykonywanie ćwiczeń relaksujących wzrok</a:t>
            </a:r>
          </a:p>
          <a:p>
            <a:r>
              <a:rPr lang="pl-PL" sz="2400" dirty="0" smtClean="0"/>
              <a:t>Stanowisko pracy-Monitor powinien znajdować się ok.45-70 cm od oczu. Powinniśmy mieć odpowiedni ustawioną ostrość, rozdzielczość. </a:t>
            </a:r>
          </a:p>
          <a:p>
            <a:r>
              <a:rPr lang="pl-PL" sz="2400" dirty="0" smtClean="0"/>
              <a:t>Oświetlenie-Światło słoneczne nie powinno padać</a:t>
            </a:r>
          </a:p>
          <a:p>
            <a:pPr>
              <a:buNone/>
            </a:pPr>
            <a:r>
              <a:rPr lang="pl-PL" sz="2400" dirty="0" smtClean="0"/>
              <a:t>na monitor ponieważ, jest szkodliwe dla naszych oczu</a:t>
            </a:r>
          </a:p>
          <a:p>
            <a:pPr>
              <a:buNone/>
            </a:pPr>
            <a:r>
              <a:rPr lang="pl-PL" sz="2400" dirty="0" smtClean="0"/>
              <a:t>Gdy już nie ma słońca powinniśmy zapalić światło ,bo</a:t>
            </a:r>
          </a:p>
          <a:p>
            <a:pPr>
              <a:buNone/>
            </a:pPr>
            <a:r>
              <a:rPr lang="pl-PL" sz="2400" dirty="0" smtClean="0"/>
              <a:t>Siedzenie i patrzenie tylko w monitor to ogromny </a:t>
            </a:r>
            <a:r>
              <a:rPr lang="pl-PL" sz="2400" dirty="0" err="1" smtClean="0"/>
              <a:t>kon</a:t>
            </a:r>
            <a:r>
              <a:rPr lang="pl-PL" sz="2400" dirty="0" smtClean="0"/>
              <a:t>-</a:t>
            </a:r>
          </a:p>
          <a:p>
            <a:pPr>
              <a:buNone/>
            </a:pPr>
            <a:r>
              <a:rPr lang="pl-PL" sz="2400" dirty="0" err="1" smtClean="0"/>
              <a:t>trast</a:t>
            </a:r>
            <a:r>
              <a:rPr lang="pl-PL" sz="2400" dirty="0" smtClean="0"/>
              <a:t> i nasze oczy szybko się męczą.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Pamiętaj!!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Aby bezpiecznie dla zdrowia korzystać z </a:t>
            </a:r>
          </a:p>
          <a:p>
            <a:pPr>
              <a:buNone/>
            </a:pPr>
            <a:r>
              <a:rPr lang="pl-PL" dirty="0" smtClean="0"/>
              <a:t>Komputera musisz przestrzegać zasad</a:t>
            </a:r>
          </a:p>
          <a:p>
            <a:pPr>
              <a:buNone/>
            </a:pPr>
            <a:r>
              <a:rPr lang="pl-PL" dirty="0" smtClean="0"/>
              <a:t>higieny pracy.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Koniec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125</TotalTime>
  <Words>116</Words>
  <Application>Microsoft Office PowerPoint</Application>
  <PresentationFormat>Pokaz na ekranie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Energetyczny</vt:lpstr>
      <vt:lpstr>Higiena pracy z komputerem</vt:lpstr>
      <vt:lpstr>Wstęp</vt:lpstr>
      <vt:lpstr>Definicja</vt:lpstr>
      <vt:lpstr>Czynniki szkodliwe przy pracy z komputerem</vt:lpstr>
      <vt:lpstr>Czynniki wpływające na bezpieczną pracę z komputerem </vt:lpstr>
      <vt:lpstr>Pamiętaj!!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Higiena pracy z komputerem</dc:title>
  <dc:creator>Wojtek</dc:creator>
  <cp:lastModifiedBy>operator</cp:lastModifiedBy>
  <cp:revision>15</cp:revision>
  <dcterms:created xsi:type="dcterms:W3CDTF">2015-09-05T06:40:41Z</dcterms:created>
  <dcterms:modified xsi:type="dcterms:W3CDTF">2015-09-28T07:19:48Z</dcterms:modified>
</cp:coreProperties>
</file>